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57" d="100"/>
          <a:sy n="57" d="100"/>
        </p:scale>
        <p:origin x="78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2A6B-8988-4B67-A527-E619C0369332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021A-6F8E-45AE-9C72-999142BCF6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4200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2A6B-8988-4B67-A527-E619C0369332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021A-6F8E-45AE-9C72-999142BCF6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8445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2A6B-8988-4B67-A527-E619C0369332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021A-6F8E-45AE-9C72-999142BCF6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648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2A6B-8988-4B67-A527-E619C0369332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021A-6F8E-45AE-9C72-999142BCF6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3490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2A6B-8988-4B67-A527-E619C0369332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021A-6F8E-45AE-9C72-999142BCF6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66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2A6B-8988-4B67-A527-E619C0369332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021A-6F8E-45AE-9C72-999142BCF6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9450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2A6B-8988-4B67-A527-E619C0369332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021A-6F8E-45AE-9C72-999142BCF6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00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2A6B-8988-4B67-A527-E619C0369332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021A-6F8E-45AE-9C72-999142BCF6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1821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2A6B-8988-4B67-A527-E619C0369332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021A-6F8E-45AE-9C72-999142BCF6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1514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2A6B-8988-4B67-A527-E619C0369332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021A-6F8E-45AE-9C72-999142BCF6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7484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E2A6B-8988-4B67-A527-E619C0369332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1021A-6F8E-45AE-9C72-999142BCF6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679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E2A6B-8988-4B67-A527-E619C0369332}" type="datetimeFigureOut">
              <a:rPr lang="hu-HU" smtClean="0"/>
              <a:t>2023. 11. 03.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1021A-6F8E-45AE-9C72-999142BCF65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874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u-HU" sz="2800" b="1" dirty="0" smtClean="0"/>
              <a:t/>
            </a:r>
            <a:br>
              <a:rPr lang="hu-HU" sz="2800" b="1" dirty="0" smtClean="0"/>
            </a:br>
            <a:endParaRPr lang="hu-HU" sz="28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454" y="3744764"/>
            <a:ext cx="8374546" cy="1764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39164"/>
            <a:ext cx="3810000" cy="1524000"/>
          </a:xfrm>
          <a:prstGeom prst="rect">
            <a:avLst/>
          </a:prstGeom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365500" y="4805364"/>
            <a:ext cx="8826500" cy="452436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162000"/>
            <a:ext cx="4735263" cy="66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1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9" y="54000"/>
            <a:ext cx="5867635" cy="2952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" y="2623733"/>
            <a:ext cx="3205370" cy="4176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79" y="3006000"/>
            <a:ext cx="3546569" cy="3852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205" y="3320800"/>
            <a:ext cx="2970114" cy="3024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319" y="2695733"/>
            <a:ext cx="2804681" cy="4032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34" y="395600"/>
            <a:ext cx="6311266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2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435" y="2409"/>
            <a:ext cx="4334632" cy="277392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389467" y="-83584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389467" y="560338"/>
            <a:ext cx="115316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 A konferencia zárása, a kódex átadása</a:t>
            </a:r>
          </a:p>
          <a:p>
            <a:endParaRPr lang="hu-HU" sz="2400" dirty="0" smtClean="0"/>
          </a:p>
          <a:p>
            <a:r>
              <a:rPr lang="hu-HU" sz="2400" dirty="0" smtClean="0"/>
              <a:t>Séta Váczi Márk székesfehérvári várostörténeti kutatóval</a:t>
            </a:r>
          </a:p>
          <a:p>
            <a:endParaRPr lang="hu-HU" sz="2400" dirty="0" smtClean="0"/>
          </a:p>
          <a:p>
            <a:r>
              <a:rPr lang="hu-HU" sz="2400" dirty="0"/>
              <a:t>A</a:t>
            </a:r>
            <a:r>
              <a:rPr lang="hu-HU" sz="2400" dirty="0" smtClean="0"/>
              <a:t> Siklósi Gyula Pincegaléria megtekintése</a:t>
            </a:r>
          </a:p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80" y="2604000"/>
            <a:ext cx="8836206" cy="3312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065" y="4374000"/>
            <a:ext cx="3706646" cy="24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3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4" y="36000"/>
            <a:ext cx="3202547" cy="316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21" y="36000"/>
            <a:ext cx="3186124" cy="4464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44" y="3510000"/>
            <a:ext cx="2797394" cy="334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205" y="3083867"/>
            <a:ext cx="2435178" cy="370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68" y="79833"/>
            <a:ext cx="5586755" cy="3168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82" y="4302000"/>
            <a:ext cx="1950335" cy="2556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394" y="3350500"/>
            <a:ext cx="2850276" cy="3492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00" y="2988267"/>
            <a:ext cx="3392601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8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Augusztus 2.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6267" y="1825625"/>
            <a:ext cx="11734799" cy="4351338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Sajtótájékoztató</a:t>
            </a:r>
          </a:p>
          <a:p>
            <a:pPr marL="0" indent="0">
              <a:buNone/>
            </a:pPr>
            <a:r>
              <a:rPr lang="hu-HU" dirty="0" smtClean="0"/>
              <a:t>14:00 Megnyitó</a:t>
            </a:r>
          </a:p>
          <a:p>
            <a:pPr marL="0" indent="0">
              <a:buNone/>
            </a:pPr>
            <a:r>
              <a:rPr lang="hu-HU" dirty="0" smtClean="0"/>
              <a:t>Levezető elnök: Szalainé Bodor Edit elnök (MKE Helyismereti Könyvtárosok Szervezete)</a:t>
            </a:r>
          </a:p>
          <a:p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Köszöntő: Lehrner Zsolt alpolgármester (Székesfehérvár MJV)</a:t>
            </a:r>
          </a:p>
          <a:p>
            <a:pPr marL="0" indent="0">
              <a:buNone/>
            </a:pPr>
            <a:r>
              <a:rPr lang="hu-HU" dirty="0" smtClean="0"/>
              <a:t>Köszöntő: Buriánné Tarró Edit Erzsébet igazgató (Vörösmarty Mihály Könyvtár, Székesfehérvár)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4384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Autofit/>
          </a:bodyPr>
          <a:lstStyle/>
          <a:p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0933" y="1236133"/>
            <a:ext cx="11082867" cy="494083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u-HU" sz="4500" b="1" dirty="0" smtClean="0"/>
              <a:t>Dr</a:t>
            </a:r>
            <a:r>
              <a:rPr lang="hu-HU" sz="4500" b="1" dirty="0"/>
              <a:t>. Tóth Máté igazgató </a:t>
            </a:r>
            <a:r>
              <a:rPr lang="hu-HU" sz="4500" dirty="0"/>
              <a:t>(Hamvas Béla Pest Megyei Könyvtár, Szentendre): Helytörténet, helyi identitás, közkönyvtár</a:t>
            </a:r>
            <a:br>
              <a:rPr lang="hu-HU" sz="4500" dirty="0"/>
            </a:br>
            <a:r>
              <a:rPr lang="hu-HU" sz="4500" dirty="0"/>
              <a:t/>
            </a:r>
            <a:br>
              <a:rPr lang="hu-HU" sz="4500" dirty="0"/>
            </a:br>
            <a:r>
              <a:rPr lang="hu-HU" sz="4500" b="1" dirty="0" err="1" smtClean="0"/>
              <a:t>Felbermann</a:t>
            </a:r>
            <a:r>
              <a:rPr lang="hu-HU" sz="4500" b="1" dirty="0" smtClean="0"/>
              <a:t> </a:t>
            </a:r>
            <a:r>
              <a:rPr lang="hu-HU" sz="4500" b="1" dirty="0"/>
              <a:t>Judit főosztályvezető </a:t>
            </a:r>
            <a:r>
              <a:rPr lang="hu-HU" sz="4500" dirty="0"/>
              <a:t>(Budapesti Történeti Múzeum): Múzeumi tanulás – Interaktív kiállítási elemekkel egy új látogatói attitűdért</a:t>
            </a:r>
            <a:br>
              <a:rPr lang="hu-HU" sz="4500" dirty="0"/>
            </a:br>
            <a:r>
              <a:rPr lang="hu-HU" sz="4500" dirty="0"/>
              <a:t/>
            </a:r>
            <a:br>
              <a:rPr lang="hu-HU" sz="4500" dirty="0"/>
            </a:br>
            <a:r>
              <a:rPr lang="hu-HU" sz="4500" dirty="0"/>
              <a:t/>
            </a:r>
            <a:br>
              <a:rPr lang="hu-HU" sz="4500" dirty="0"/>
            </a:br>
            <a:r>
              <a:rPr lang="hu-HU" sz="4500" b="1" dirty="0" smtClean="0"/>
              <a:t>Dr</a:t>
            </a:r>
            <a:r>
              <a:rPr lang="hu-HU" sz="4500" b="1" dirty="0"/>
              <a:t>. </a:t>
            </a:r>
            <a:r>
              <a:rPr lang="hu-HU" sz="4500" b="1" dirty="0" err="1"/>
              <a:t>Praznovszky</a:t>
            </a:r>
            <a:r>
              <a:rPr lang="hu-HU" sz="4500" b="1" dirty="0"/>
              <a:t> Mihály irodalomtörténész</a:t>
            </a:r>
            <a:r>
              <a:rPr lang="hu-HU" sz="4500" dirty="0"/>
              <a:t>: Színház az egész világ – még a könyvtár is : színészek, írók, legendák, </a:t>
            </a:r>
            <a:r>
              <a:rPr lang="hu-HU" sz="4500" dirty="0" smtClean="0"/>
              <a:t>kiállítások</a:t>
            </a:r>
          </a:p>
          <a:p>
            <a:pPr marL="0" indent="0">
              <a:buNone/>
            </a:pPr>
            <a:endParaRPr lang="hu-HU" sz="4500" dirty="0" smtClean="0"/>
          </a:p>
          <a:p>
            <a:pPr marL="0" indent="0">
              <a:buNone/>
            </a:pPr>
            <a:r>
              <a:rPr lang="hu-HU" sz="4500" dirty="0" smtClean="0"/>
              <a:t> </a:t>
            </a:r>
            <a:r>
              <a:rPr lang="hu-HU" sz="4500" b="1" dirty="0" smtClean="0"/>
              <a:t>Dr</a:t>
            </a:r>
            <a:r>
              <a:rPr lang="hu-HU" sz="4500" b="1" dirty="0"/>
              <a:t>. Gulyás Antal neveléstörténész </a:t>
            </a:r>
            <a:r>
              <a:rPr lang="hu-HU" sz="4500" dirty="0"/>
              <a:t>(Székesfehérvár): A tanítóképzés története Székesfehérváron</a:t>
            </a:r>
            <a:br>
              <a:rPr lang="hu-HU" sz="4500" dirty="0"/>
            </a:br>
            <a:r>
              <a:rPr lang="hu-HU" sz="4500" dirty="0"/>
              <a:t/>
            </a:r>
            <a:br>
              <a:rPr lang="hu-HU" sz="4500" dirty="0"/>
            </a:br>
            <a:r>
              <a:rPr lang="hu-HU" sz="4500" dirty="0" smtClean="0"/>
              <a:t>A </a:t>
            </a:r>
            <a:r>
              <a:rPr lang="hu-HU" sz="4500" dirty="0"/>
              <a:t>Kertész Gyula Emlékérem átadása</a:t>
            </a:r>
            <a:br>
              <a:rPr lang="hu-HU" sz="4500" dirty="0"/>
            </a:br>
            <a:r>
              <a:rPr lang="hu-HU" sz="4500" dirty="0"/>
              <a:t>Javaslattevő: MKE Helyismereti Könyvtárosok Szervezete</a:t>
            </a:r>
            <a:br>
              <a:rPr lang="hu-HU" sz="4500" dirty="0"/>
            </a:br>
            <a:endParaRPr lang="hu-HU" sz="45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1004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3" y="34688"/>
            <a:ext cx="5010918" cy="33120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9621"/>
            <a:ext cx="3026323" cy="4824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62" y="3199277"/>
            <a:ext cx="3201340" cy="3492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61" y="229488"/>
            <a:ext cx="3585946" cy="3312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02" y="3406383"/>
            <a:ext cx="3732872" cy="3420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740" y="84365"/>
            <a:ext cx="3393823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5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35" y="181733"/>
            <a:ext cx="2123570" cy="3276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75" y="3978000"/>
            <a:ext cx="10225966" cy="2880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" y="505733"/>
            <a:ext cx="4789096" cy="3384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74" y="181733"/>
            <a:ext cx="4998833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3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-1049867"/>
            <a:ext cx="12344400" cy="8126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/>
              <a:t>A</a:t>
            </a:r>
            <a:r>
              <a:rPr lang="hu-HU" dirty="0" smtClean="0"/>
              <a:t>ugusztus 3. </a:t>
            </a:r>
          </a:p>
          <a:p>
            <a:r>
              <a:rPr lang="hu-HU" dirty="0" smtClean="0"/>
              <a:t>Levezető elnök: Buriánné Tarró Edit Erzsébet igazgató </a:t>
            </a:r>
          </a:p>
          <a:p>
            <a:endParaRPr lang="hu-HU" dirty="0" smtClean="0"/>
          </a:p>
          <a:p>
            <a:r>
              <a:rPr lang="hu-HU" dirty="0" smtClean="0"/>
              <a:t>A Régi könyves és a </a:t>
            </a:r>
            <a:r>
              <a:rPr lang="hu-HU" dirty="0" err="1" smtClean="0"/>
              <a:t>Dévay</a:t>
            </a:r>
            <a:r>
              <a:rPr lang="hu-HU" dirty="0" smtClean="0"/>
              <a:t>-gyűjtemény megtekintése</a:t>
            </a:r>
          </a:p>
          <a:p>
            <a:endParaRPr lang="hu-HU" dirty="0" smtClean="0"/>
          </a:p>
          <a:p>
            <a:r>
              <a:rPr lang="hu-HU" b="1" dirty="0" smtClean="0"/>
              <a:t>Széman Richárd fotográfus, helytörténeti kutató </a:t>
            </a:r>
            <a:r>
              <a:rPr lang="hu-HU" dirty="0" smtClean="0"/>
              <a:t>(Kertvárosi Helytörténeti Gyűjtemény, Budapest): Játék és jótékonyság</a:t>
            </a:r>
          </a:p>
          <a:p>
            <a:endParaRPr lang="hu-HU" dirty="0" smtClean="0"/>
          </a:p>
          <a:p>
            <a:r>
              <a:rPr lang="hu-HU" b="1" dirty="0" smtClean="0"/>
              <a:t>Nagy Veronika néprajzkutató, muzeológus </a:t>
            </a:r>
            <a:r>
              <a:rPr lang="hu-HU" dirty="0" smtClean="0"/>
              <a:t>(Hetedhét Játékmúzeum, Székesfehérvár): Az Állami Fiúnevelő Otthon növendékei által készített játékok</a:t>
            </a:r>
          </a:p>
          <a:p>
            <a:endParaRPr lang="hu-HU" dirty="0" smtClean="0"/>
          </a:p>
          <a:p>
            <a:r>
              <a:rPr lang="hu-HU" b="1" dirty="0" err="1" smtClean="0"/>
              <a:t>Turay</a:t>
            </a:r>
            <a:r>
              <a:rPr lang="hu-HU" b="1" dirty="0" smtClean="0"/>
              <a:t> Zoltán helyismereti könyvtáros </a:t>
            </a:r>
            <a:r>
              <a:rPr lang="hu-HU" dirty="0" smtClean="0"/>
              <a:t>(Bródy Sándor Könyvtár, Eger): Foglaljuk el a várost! - helyi tartalmak készítése fiatalokkal</a:t>
            </a:r>
          </a:p>
          <a:p>
            <a:endParaRPr lang="hu-HU" dirty="0" smtClean="0"/>
          </a:p>
          <a:p>
            <a:r>
              <a:rPr lang="hu-HU" b="1" dirty="0" smtClean="0"/>
              <a:t>Szécsényi Orsolya helyismereti könyvtáros </a:t>
            </a:r>
            <a:r>
              <a:rPr lang="hu-HU" dirty="0" smtClean="0"/>
              <a:t>(Bródy Sándor Könyvtár, Eger): A hely szelleme, azaz egy helyismereti társasjáték megszületése</a:t>
            </a:r>
          </a:p>
          <a:p>
            <a:endParaRPr lang="hu-HU" dirty="0" smtClean="0"/>
          </a:p>
          <a:p>
            <a:r>
              <a:rPr lang="hu-HU" b="1" dirty="0" smtClean="0"/>
              <a:t>Dr. Demeter Zsófia történész </a:t>
            </a:r>
            <a:r>
              <a:rPr lang="hu-HU" dirty="0" smtClean="0"/>
              <a:t>(Székesfehérvár): Magyar nyelvű színjátszás a reformkori Székesfehérváron</a:t>
            </a:r>
          </a:p>
          <a:p>
            <a:endParaRPr lang="hu-HU" dirty="0" smtClean="0"/>
          </a:p>
          <a:p>
            <a:r>
              <a:rPr lang="hu-HU" b="1" dirty="0" smtClean="0"/>
              <a:t>Dr. Lukács László </a:t>
            </a:r>
            <a:r>
              <a:rPr lang="hu-HU" b="1" dirty="0" err="1" smtClean="0"/>
              <a:t>főmuzeológus</a:t>
            </a:r>
            <a:r>
              <a:rPr lang="hu-HU" b="1" dirty="0" smtClean="0"/>
              <a:t>, néprajzkutató egyetemi tanár </a:t>
            </a:r>
            <a:r>
              <a:rPr lang="hu-HU" dirty="0" smtClean="0"/>
              <a:t>(Székesfehérvár): Nagy szegénységben élt itt Petőfi…</a:t>
            </a:r>
          </a:p>
          <a:p>
            <a:endParaRPr lang="hu-HU" dirty="0" smtClean="0"/>
          </a:p>
          <a:p>
            <a:r>
              <a:rPr lang="hu-HU" dirty="0" smtClean="0"/>
              <a:t>12:00 A Hetedhét Játékmúzeum megtekintése</a:t>
            </a:r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1553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5" y="322887"/>
            <a:ext cx="4830520" cy="262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5" y="3166887"/>
            <a:ext cx="6684614" cy="3636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614" y="916887"/>
            <a:ext cx="3514758" cy="4284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387" y="214887"/>
            <a:ext cx="2655613" cy="306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15" y="0"/>
            <a:ext cx="2622919" cy="2844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257" y="4050000"/>
            <a:ext cx="5498776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3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1751733" cy="182879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3200" y="365125"/>
            <a:ext cx="11988800" cy="1363008"/>
          </a:xfrm>
        </p:spPr>
        <p:txBody>
          <a:bodyPr>
            <a:normAutofit fontScale="90000"/>
          </a:bodyPr>
          <a:lstStyle/>
          <a:p>
            <a:r>
              <a:rPr lang="hu-HU" sz="2800" dirty="0" smtClean="0"/>
              <a:t>A martonvásári Óvodamúzeum megtekintése</a:t>
            </a:r>
            <a:br>
              <a:rPr lang="hu-HU" sz="2800" dirty="0" smtClean="0"/>
            </a:br>
            <a:r>
              <a:rPr lang="hu-HU" sz="2800" dirty="0" smtClean="0"/>
              <a:t>Látogatás Kápolnásnyéken, a Helytörténeti-, Kovács- és Ásványkiállítás megtekintése</a:t>
            </a:r>
            <a:br>
              <a:rPr lang="hu-HU" sz="2800" dirty="0" smtClean="0"/>
            </a:b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" y="1231333"/>
            <a:ext cx="10214914" cy="3492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60" y="3060132"/>
            <a:ext cx="3663140" cy="3744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70" y="3474000"/>
            <a:ext cx="6366448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7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rot="10800000" flipV="1">
            <a:off x="0" y="1690688"/>
            <a:ext cx="11887200" cy="3694112"/>
          </a:xfrm>
        </p:spPr>
        <p:txBody>
          <a:bodyPr>
            <a:noAutofit/>
          </a:bodyPr>
          <a:lstStyle/>
          <a:p>
            <a:r>
              <a:rPr lang="hu-HU" sz="2800" dirty="0" smtClean="0"/>
              <a:t>Augusztus 4.</a:t>
            </a:r>
            <a:br>
              <a:rPr lang="hu-HU" sz="2800" dirty="0" smtClean="0"/>
            </a:br>
            <a:r>
              <a:rPr lang="hu-HU" sz="2800" dirty="0" smtClean="0"/>
              <a:t>Levezető elnök: Sándor Tibor könyvtáros (Fővárosi Szabó Ervin Könyvtár Budapest Gyűjtemény)</a:t>
            </a:r>
            <a:br>
              <a:rPr lang="hu-HU" sz="2800" dirty="0" smtClean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A Vörösmarty Mihály Könyvtár megtekintése</a:t>
            </a:r>
            <a:br>
              <a:rPr lang="hu-HU" sz="2800" dirty="0" smtClean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b="1" dirty="0" smtClean="0"/>
              <a:t>Farkas Edit helyismereti könyvtáros </a:t>
            </a:r>
            <a:r>
              <a:rPr lang="hu-HU" sz="2800" dirty="0" smtClean="0"/>
              <a:t>(Vörösmarty Mihály Könyvtár, Székesfehérvár): Helyismereti vetélkedők és játékok a Vörösmarty Mihály Könyvtárban</a:t>
            </a:r>
            <a:br>
              <a:rPr lang="hu-HU" sz="2800" dirty="0" smtClean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b="1" dirty="0" smtClean="0"/>
              <a:t>Varga Bianka Zsuzsanna régész-történész </a:t>
            </a:r>
            <a:r>
              <a:rPr lang="hu-HU" sz="2800" dirty="0" smtClean="0"/>
              <a:t>(Siklósi Gyula Várostörténeti Kutatóközpont, Székesfehérvár): A Tanácsköztársaság oktatáspolitikája Székesfehérváron</a:t>
            </a:r>
            <a:br>
              <a:rPr lang="hu-HU" sz="2800" dirty="0" smtClean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b="1" dirty="0" smtClean="0"/>
              <a:t>Dr. Gajda Péter Pál gimnáziumi tanár, irodalomtörténész </a:t>
            </a:r>
            <a:r>
              <a:rPr lang="hu-HU" sz="2800" dirty="0" smtClean="0"/>
              <a:t>(Székesfehérvári Teleki Blanka Gimnázium és Általános Iskola): Egy család a nevelés szolgálatában (a Brunszvik-Teleki-de </a:t>
            </a:r>
            <a:r>
              <a:rPr lang="hu-HU" sz="2800" dirty="0" err="1" smtClean="0"/>
              <a:t>Gerando</a:t>
            </a:r>
            <a:r>
              <a:rPr lang="hu-HU" sz="2800" dirty="0" smtClean="0"/>
              <a:t> család pedagógiai tevékenysége)</a:t>
            </a:r>
            <a:br>
              <a:rPr lang="hu-HU" sz="2800" dirty="0" smtClean="0"/>
            </a:b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0388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219</Words>
  <Application>Microsoft Office PowerPoint</Application>
  <PresentationFormat>Szélesvásznú</PresentationFormat>
  <Paragraphs>42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Office-téma</vt:lpstr>
      <vt:lpstr> </vt:lpstr>
      <vt:lpstr>Augusztus 2.</vt:lpstr>
      <vt:lpstr>PowerPoint-bemutató</vt:lpstr>
      <vt:lpstr>PowerPoint-bemutató</vt:lpstr>
      <vt:lpstr>PowerPoint-bemutató</vt:lpstr>
      <vt:lpstr>PowerPoint-bemutató</vt:lpstr>
      <vt:lpstr>PowerPoint-bemutató</vt:lpstr>
      <vt:lpstr>A martonvásári Óvodamúzeum megtekintése Látogatás Kápolnásnyéken, a Helytörténeti-, Kovács- és Ásványkiállítás megtekintése </vt:lpstr>
      <vt:lpstr>Augusztus 4. Levezető elnök: Sándor Tibor könyvtáros (Fővárosi Szabó Ervin Könyvtár Budapest Gyűjtemény)  A Vörösmarty Mihály Könyvtár megtekintése  Farkas Edit helyismereti könyvtáros (Vörösmarty Mihály Könyvtár, Székesfehérvár): Helyismereti vetélkedők és játékok a Vörösmarty Mihály Könyvtárban  Varga Bianka Zsuzsanna régész-történész (Siklósi Gyula Várostörténeti Kutatóközpont, Székesfehérvár): A Tanácsköztársaság oktatáspolitikája Székesfehérváron  Dr. Gajda Péter Pál gimnáziumi tanár, irodalomtörténész (Székesfehérvári Teleki Blanka Gimnázium és Általános Iskola): Egy család a nevelés szolgálatában (a Brunszvik-Teleki-de Gerando család pedagógiai tevékenysége) 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Magyar Könyvtárosok Egyesülete Helyismereti Könyvtárosok Szervezete  XXIV. Országos Konferenciája „Jó szóval oktasd, játszani is engedd…”  2023. augusztus 2 – augusztus 4.</dc:title>
  <dc:creator>Buriánné Tarró Edit</dc:creator>
  <cp:lastModifiedBy>Buriánné Tarró Edit</cp:lastModifiedBy>
  <cp:revision>19</cp:revision>
  <dcterms:created xsi:type="dcterms:W3CDTF">2023-11-02T13:15:39Z</dcterms:created>
  <dcterms:modified xsi:type="dcterms:W3CDTF">2023-11-03T15:02:30Z</dcterms:modified>
</cp:coreProperties>
</file>