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7" d="100"/>
          <a:sy n="57" d="100"/>
        </p:scale>
        <p:origin x="90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4EA-2136-4566-8C40-922B2EE1FB1E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BFF3-AD41-497F-9A31-2FA01246CF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6159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4EA-2136-4566-8C40-922B2EE1FB1E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BFF3-AD41-497F-9A31-2FA01246CF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126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4EA-2136-4566-8C40-922B2EE1FB1E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BFF3-AD41-497F-9A31-2FA01246CF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318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4EA-2136-4566-8C40-922B2EE1FB1E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BFF3-AD41-497F-9A31-2FA01246CF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431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4EA-2136-4566-8C40-922B2EE1FB1E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BFF3-AD41-497F-9A31-2FA01246CF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631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4EA-2136-4566-8C40-922B2EE1FB1E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BFF3-AD41-497F-9A31-2FA01246CF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7717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4EA-2136-4566-8C40-922B2EE1FB1E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BFF3-AD41-497F-9A31-2FA01246CF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018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4EA-2136-4566-8C40-922B2EE1FB1E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BFF3-AD41-497F-9A31-2FA01246CF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855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4EA-2136-4566-8C40-922B2EE1FB1E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BFF3-AD41-497F-9A31-2FA01246CF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8207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4EA-2136-4566-8C40-922B2EE1FB1E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BFF3-AD41-497F-9A31-2FA01246CF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6164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4EA-2136-4566-8C40-922B2EE1FB1E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BFF3-AD41-497F-9A31-2FA01246CF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1273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6D4EA-2136-4566-8C40-922B2EE1FB1E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BBFF3-AD41-497F-9A31-2FA01246CF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078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70934"/>
            <a:ext cx="9144000" cy="1185334"/>
          </a:xfrm>
        </p:spPr>
        <p:txBody>
          <a:bodyPr/>
          <a:lstStyle/>
          <a:p>
            <a:r>
              <a:rPr lang="hu-HU" dirty="0" smtClean="0"/>
              <a:t>Petőfi-zarándoklat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1456268"/>
            <a:ext cx="9144000" cy="1557865"/>
          </a:xfrm>
        </p:spPr>
        <p:txBody>
          <a:bodyPr/>
          <a:lstStyle/>
          <a:p>
            <a:r>
              <a:rPr lang="hu-HU" dirty="0" smtClean="0"/>
              <a:t>2023. Október 2 – 7.</a:t>
            </a:r>
          </a:p>
          <a:p>
            <a:r>
              <a:rPr lang="hu-HU" dirty="0" smtClean="0"/>
              <a:t>6 nap, 17 település, 130 km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792" y="1981200"/>
            <a:ext cx="2152381" cy="328571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590802"/>
            <a:ext cx="6913792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1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0134" y="365125"/>
            <a:ext cx="4944534" cy="1325563"/>
          </a:xfrm>
        </p:spPr>
        <p:txBody>
          <a:bodyPr/>
          <a:lstStyle/>
          <a:p>
            <a:r>
              <a:rPr lang="hu-HU" dirty="0" smtClean="0"/>
              <a:t>6. állomás: Veszprém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6662"/>
            <a:ext cx="7694682" cy="4351338"/>
          </a:xfr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68" y="52688"/>
            <a:ext cx="6702566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60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7. állomás: Márkó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472" y="2028000"/>
            <a:ext cx="9133056" cy="4068000"/>
          </a:xfrm>
        </p:spPr>
      </p:pic>
    </p:spTree>
    <p:extLst>
      <p:ext uri="{BB962C8B-B14F-4D97-AF65-F5344CB8AC3E}">
        <p14:creationId xmlns:p14="http://schemas.microsoft.com/office/powerpoint/2010/main" val="1598996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8. állomás: Bánd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49" y="1842558"/>
            <a:ext cx="3539234" cy="4351338"/>
          </a:xfr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552" y="365125"/>
            <a:ext cx="5133344" cy="5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00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9. állomás: Herend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349" y="0"/>
            <a:ext cx="4127651" cy="4351338"/>
          </a:xfr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4288"/>
            <a:ext cx="5471716" cy="4032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325" y="1957338"/>
            <a:ext cx="6051347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67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10. állomás: Városlőd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159"/>
            <a:ext cx="5485134" cy="27720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54" y="2538000"/>
            <a:ext cx="769114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48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11. állomás: Farkasgyepű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873" y="1825625"/>
            <a:ext cx="6180254" cy="4351338"/>
          </a:xfrm>
        </p:spPr>
      </p:pic>
    </p:spTree>
    <p:extLst>
      <p:ext uri="{BB962C8B-B14F-4D97-AF65-F5344CB8AC3E}">
        <p14:creationId xmlns:p14="http://schemas.microsoft.com/office/powerpoint/2010/main" val="1772462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12. állomás: Pápa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3425"/>
            <a:ext cx="10515600" cy="3684575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08" y="302288"/>
            <a:ext cx="3380392" cy="3564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0" y="14288"/>
            <a:ext cx="3188763" cy="3852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60400" y="19402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Dunántúli Református Egyházkerület Tudományos Gyűjteményei </a:t>
            </a:r>
          </a:p>
        </p:txBody>
      </p:sp>
    </p:spTree>
    <p:extLst>
      <p:ext uri="{BB962C8B-B14F-4D97-AF65-F5344CB8AC3E}">
        <p14:creationId xmlns:p14="http://schemas.microsoft.com/office/powerpoint/2010/main" val="2418231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13. állomás: Nyárád 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839" y="2130955"/>
            <a:ext cx="3737653" cy="3492000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21" y="831350"/>
            <a:ext cx="3493024" cy="4351338"/>
          </a:xfrm>
        </p:spPr>
      </p:pic>
    </p:spTree>
    <p:extLst>
      <p:ext uri="{BB962C8B-B14F-4D97-AF65-F5344CB8AC3E}">
        <p14:creationId xmlns:p14="http://schemas.microsoft.com/office/powerpoint/2010/main" val="2200365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14. állomás: Mersevát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98" y="1825625"/>
            <a:ext cx="9112004" cy="4351338"/>
          </a:xfrm>
        </p:spPr>
      </p:pic>
    </p:spTree>
    <p:extLst>
      <p:ext uri="{BB962C8B-B14F-4D97-AF65-F5344CB8AC3E}">
        <p14:creationId xmlns:p14="http://schemas.microsoft.com/office/powerpoint/2010/main" val="209837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15. állomás: Celldömölk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8" y="1335088"/>
            <a:ext cx="5737752" cy="2196000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574" y="2970000"/>
            <a:ext cx="7107426" cy="3888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98" y="3292688"/>
            <a:ext cx="3602823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01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743" y="1690688"/>
            <a:ext cx="3075979" cy="4351338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5366393" y="1883602"/>
            <a:ext cx="641920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várpalotai Krúdy Gyula Városi Könyvtár igazgatója, Budai László ötlete nyomán indult a 17 települést érintő Petőfi-zarándoklat.</a:t>
            </a:r>
          </a:p>
          <a:p>
            <a:r>
              <a:rPr lang="hu-HU" sz="2400" dirty="0" smtClean="0"/>
              <a:t>Könczöl Imre, Székesfehérvár, majd Várpalota legendás könyvtárigazgatója Petőfi Sándor születésének 150. évfordulójára egy kis könyvecskét adott ki kutatásairól, és ebben tisztázta, hogy ez a legvalószínűbb útvonal, amit a 16 éves költő gyalogszerrel megtett a székesfehérvári </a:t>
            </a:r>
            <a:r>
              <a:rPr lang="hu-HU" sz="2400" dirty="0" err="1" smtClean="0"/>
              <a:t>Salkovics</a:t>
            </a:r>
            <a:r>
              <a:rPr lang="hu-HU" sz="2400" dirty="0" smtClean="0"/>
              <a:t> Mihály (mészáros) rokonától Veszprém vármegyén át az Ostffyasszonyfán lakó </a:t>
            </a:r>
            <a:r>
              <a:rPr lang="hu-HU" sz="2400" dirty="0" err="1" smtClean="0"/>
              <a:t>Salkovics</a:t>
            </a:r>
            <a:r>
              <a:rPr lang="hu-HU" sz="2400" dirty="0" smtClean="0"/>
              <a:t> Péter (földmérő mérnök) rokonáig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705741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16. állomás: Kemenesmihályfa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40" y="1571625"/>
            <a:ext cx="3672451" cy="435133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60" y="2682000"/>
            <a:ext cx="6893938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14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17. állomás: Ostffyasszonyfa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8047"/>
            <a:ext cx="6418284" cy="33120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78" y="3699320"/>
            <a:ext cx="6483156" cy="3024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641"/>
            <a:ext cx="12192000" cy="23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08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534" y="365125"/>
            <a:ext cx="6299200" cy="1325563"/>
          </a:xfrm>
        </p:spPr>
        <p:txBody>
          <a:bodyPr/>
          <a:lstStyle/>
          <a:p>
            <a:r>
              <a:rPr lang="hu-HU" dirty="0" smtClean="0"/>
              <a:t>Október 2. Székesfehérvár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" y="1690688"/>
            <a:ext cx="5968115" cy="3276000"/>
          </a:xfr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50" y="365125"/>
            <a:ext cx="6172926" cy="3996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399" y="3078152"/>
            <a:ext cx="5419814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15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Zarándokok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334" y="1825625"/>
            <a:ext cx="9569332" cy="4351338"/>
          </a:xfrm>
        </p:spPr>
      </p:pic>
    </p:spTree>
    <p:extLst>
      <p:ext uri="{BB962C8B-B14F-4D97-AF65-F5344CB8AC3E}">
        <p14:creationId xmlns:p14="http://schemas.microsoft.com/office/powerpoint/2010/main" val="2677465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Móricz </a:t>
            </a:r>
            <a:r>
              <a:rPr lang="hu-HU" dirty="0"/>
              <a:t>H</a:t>
            </a:r>
            <a:r>
              <a:rPr lang="hu-HU" dirty="0" smtClean="0"/>
              <a:t>etény, Nagy Mónika, Ruff Ilona, </a:t>
            </a:r>
            <a:r>
              <a:rPr lang="hu-HU" dirty="0" err="1" smtClean="0"/>
              <a:t>Peresztegi</a:t>
            </a:r>
            <a:r>
              <a:rPr lang="hu-HU" dirty="0" smtClean="0"/>
              <a:t>-Nagy Róbert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95" y="3510000"/>
            <a:ext cx="6459572" cy="3348000"/>
          </a:xfrm>
          <a:prstGeom prst="rect">
            <a:avLst/>
          </a:prstGeom>
        </p:spPr>
      </p:pic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5524500" cy="3962400"/>
          </a:xfr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97" y="1027906"/>
            <a:ext cx="448977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7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 állomás: Csór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02" y="178001"/>
            <a:ext cx="6894598" cy="3564000"/>
          </a:xfrm>
          <a:prstGeom prst="rect">
            <a:avLst/>
          </a:prstGeom>
        </p:spPr>
      </p:pic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65" y="3742001"/>
            <a:ext cx="6902762" cy="3096000"/>
          </a:xfrm>
        </p:spPr>
      </p:pic>
    </p:spTree>
    <p:extLst>
      <p:ext uri="{BB962C8B-B14F-4D97-AF65-F5344CB8AC3E}">
        <p14:creationId xmlns:p14="http://schemas.microsoft.com/office/powerpoint/2010/main" val="136605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3. állomás: Várpalota</a:t>
            </a:r>
            <a:br>
              <a:rPr lang="hu-HU" dirty="0" smtClean="0"/>
            </a:br>
            <a:r>
              <a:rPr lang="hu-HU" dirty="0" smtClean="0"/>
              <a:t>Koffer Band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1" y="1886479"/>
            <a:ext cx="5766759" cy="435133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25" y="169334"/>
            <a:ext cx="5075775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85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4. állomás: Öskü 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14" y="1825625"/>
            <a:ext cx="5984971" cy="4351338"/>
          </a:xfrm>
        </p:spPr>
      </p:pic>
    </p:spTree>
    <p:extLst>
      <p:ext uri="{BB962C8B-B14F-4D97-AF65-F5344CB8AC3E}">
        <p14:creationId xmlns:p14="http://schemas.microsoft.com/office/powerpoint/2010/main" val="1611326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5. állomás: Hajmáskér</a:t>
            </a:r>
            <a:br>
              <a:rPr lang="hu-HU" dirty="0" smtClean="0"/>
            </a:br>
            <a:r>
              <a:rPr lang="hu-HU" dirty="0" smtClean="0"/>
              <a:t>Irodalmi klub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89" y="2638425"/>
            <a:ext cx="9001622" cy="4351338"/>
          </a:xfrm>
        </p:spPr>
      </p:pic>
    </p:spTree>
    <p:extLst>
      <p:ext uri="{BB962C8B-B14F-4D97-AF65-F5344CB8AC3E}">
        <p14:creationId xmlns:p14="http://schemas.microsoft.com/office/powerpoint/2010/main" val="918512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197</Words>
  <Application>Microsoft Office PowerPoint</Application>
  <PresentationFormat>Szélesvásznú</PresentationFormat>
  <Paragraphs>25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Office-téma</vt:lpstr>
      <vt:lpstr>Petőfi-zarándoklat</vt:lpstr>
      <vt:lpstr>PowerPoint-bemutató</vt:lpstr>
      <vt:lpstr>Október 2. Székesfehérvár</vt:lpstr>
      <vt:lpstr>Zarándokok</vt:lpstr>
      <vt:lpstr>Móricz Hetény, Nagy Mónika, Ruff Ilona, Peresztegi-Nagy Róbert</vt:lpstr>
      <vt:lpstr>2. állomás: Csór</vt:lpstr>
      <vt:lpstr>3. állomás: Várpalota Koffer Band</vt:lpstr>
      <vt:lpstr>4. állomás: Öskü </vt:lpstr>
      <vt:lpstr>5. állomás: Hajmáskér Irodalmi klub</vt:lpstr>
      <vt:lpstr>6. állomás: Veszprém</vt:lpstr>
      <vt:lpstr> 7. állomás: Márkó</vt:lpstr>
      <vt:lpstr>8. állomás: Bánd</vt:lpstr>
      <vt:lpstr>9. állomás: Herend</vt:lpstr>
      <vt:lpstr>10. állomás: Városlőd</vt:lpstr>
      <vt:lpstr>11. állomás: Farkasgyepű</vt:lpstr>
      <vt:lpstr>12. állomás: Pápa</vt:lpstr>
      <vt:lpstr>13. állomás: Nyárád </vt:lpstr>
      <vt:lpstr>14. állomás: Mersevát</vt:lpstr>
      <vt:lpstr>15. állomás: Celldömölk</vt:lpstr>
      <vt:lpstr>16. állomás: Kemenesmihályfa</vt:lpstr>
      <vt:lpstr>17. állomás: Ostffyasszonyfa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Petőfi-zarándoklat</dc:title>
  <dc:creator>Buriánné Tarró Edit</dc:creator>
  <cp:lastModifiedBy>Buriánné Tarró Edit</cp:lastModifiedBy>
  <cp:revision>22</cp:revision>
  <dcterms:created xsi:type="dcterms:W3CDTF">2023-11-02T08:05:40Z</dcterms:created>
  <dcterms:modified xsi:type="dcterms:W3CDTF">2023-11-03T15:01:04Z</dcterms:modified>
</cp:coreProperties>
</file>